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5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941220000000051, 32.277327499999998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68100, -9.229835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