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SAF660 -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SAF660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-9.20263899999999957, 32.31270200000000159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32.31710300, -9.20602000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