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SAF669 -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-9.22436390000000017, 32.3094851000000034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32.30776421, -9.22812108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