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SAF670 -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SAF670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-9.23030600000000057, 32.29507110000000125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32.29454110, -9.23333490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