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SAF694 -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SAF694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-9.21796299999999924, 32.28134899999999874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32.28172779, -9.21935136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