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70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27799999999944, 32.28595800000000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520000, -9.24169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