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SET065 - 3Gcom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SET065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33.017,-7.59276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33.006154,-7.616899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