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1009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6111,-7.63052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7553,-7.63050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