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>
                <a:latin typeface="Arial Narrow"/>
              </a:defRPr>
            </a:pPr>
            <a:r>
              <a:t>Données pour code site: SET1019 - AVANZIT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latin typeface="Arial Narrow"/>
              </a:defRPr>
            </a:pPr>
            <a:r>
              <a:t>Lignes: 1 | ST FO: AVANZIT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936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747999" cy="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SET1019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Berrechid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33.27126,-7.569437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33.269592,-7.574320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