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SET1027 - 3Gcom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32.995136,-7.584786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