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4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11,-7.589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657,-7.58738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