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SET1041 -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SET1041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33.2593056,-7.5613611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33.265632,-7.573936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