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SET1050 - 3Gcom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SET1050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33.0033699,-7.64596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33.002584,-7.633448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