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SET1079 - 3Gcom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32.9818611,-7.6075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