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SET1095 - 3Gcom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33.0060833,-7.615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