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SET927 -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SET927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33.2747,-7.57994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33.2753538,-7.5824337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