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SET944 -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SET944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33.2569,-7.583056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33.252764,-7.587401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