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code site: kbg571 - EM Telecom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1 | ST FO: EM Telecom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kbg571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Béni Mellal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-6.34955560000000041, 32.35080560000000105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32.34616700, -6.34947190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