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CASABLANCA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15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33.665175,-7.360709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33.663564,-7.366709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33.6630278,-7.4139166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33.665219,-7.411335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33.678323,-7.391892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33.6785160,-7.3921373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33.685353,-7.387889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33.683649,-7.385638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33.690882,-7.382083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33.689770,-7.380831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33.689684,-7.387657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33.6899172,-7.3879014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33.6893889,-7.3709722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33.6909874,-7.3704778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33.696611,-7.377861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33.694875,-7.375636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33.694361,-7.362472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33.696719,-7.366903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33.697836,-7.351515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33.698122,-7.358454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33.69817,-7.400306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33.6986762,-7.3994109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33.7025,-7.363889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33.7006971,-7.3624697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33.700556,-7.357389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33.701973,-7.360872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33.7081389,-7.3609167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33.705190,-7.357872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33.708944,-7.40175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33.7076143,-7.4002506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