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+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34.67374494, -1.88598671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34.67744593, -1.90778776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34.67946486, -1.90871067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34.67379015, -1.88607476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34.68930600, -1.95038900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34.68857239, -1.94437974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34.70142202, -1.89124180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34.66633959, -1.90597200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34.66404890, -1.90661842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34.68161867, -1.90645879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34.70861100, -1.91005600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34.70382915, -1.91193930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34.67958908, -1.93198384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34.65068000, -1.90306800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34.65297279, -1.90512200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34.66989983, -1.93746149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