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SETTAT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14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-6.34277780000000035, 32.34300000000000352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32.34690000, -6.34261000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-6.36500000000000021, 32.34108330000000109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32.34380000, -6.35806000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kbg571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-6.34955560000000041, 32.35080560000000105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32.34616700, -6.34947190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-6.33719430000000017, 32.34327780000000274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32.34690000, -6.34261000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KBG710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-6.40436099999999975, 32.30941700000000338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32.30838456, -6.40365472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-6.35571999999999981, 32.35020000000000095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32.34527433, -6.35411350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-6.39205559999999995, 32.32858329999999825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32.33058060, -6.37632220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KBG693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-6.4157219999999997, 32.30641700000000327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32.30266710, -6.41279694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-6.38178900000000038, 32.31563899999999734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32.32110000, -6.38259000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KBG723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-6.35197199999999995, 32.35802799999999735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32.34527433, -6.35411350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KBG724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-6.35775000000000023, 32.35794400000000337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32.34527433, -6.35411350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-6.36191990000000018, 32.35580000000000211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32.34527433, -6.35411350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-6.35980550000000022, 32.35141670000000147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32.34527433, -6.35411350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KBG093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-6.36692999999999998, 32.33840000000000003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32.33381261, -6.36381169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