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ST FO: 3GCOM - 3GCOM (partiel)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19 | ST FO: 3GCOM (partiel)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2000" y="2512800"/>
            <a:ext cx="8640000" cy="4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 b="0">
                <a:solidFill>
                  <a:srgbClr val="000000"/>
                </a:solidFill>
                <a:latin typeface="Arial Narrow"/>
              </a:defRPr>
            </a:pPr>
            <a:r>
              <a:t>15/01/2024         20/01/2024                                              "Test lignes - ST FO"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0000" y="2700000"/>
          <a:ext cx="8747999" cy="3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KBG082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32.8754,-6.92428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32.8816704,-6.9121906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KBG565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32.8960278,-6.9198056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32.892160,-6.919326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KBG081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32.8937,-6.90115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32.8900949,-6.9033892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KBG627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32.88911,-6.889833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32.8866691,-6.9009111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KBG526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32.8989,-6.87267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32.8866691,-6.9009111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KBG086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32.8929,-6.89345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32.8866691,-6.9009111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KBG181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32.8829,-6.92019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32.8836542,-6.9257202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KBG183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32.8814,-6.93436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32.882255,-6.931528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KBG705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32.8750278,-6.9336666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32.8816704,-6.9121906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KBG695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32.86425,-6.905361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32.8816704,-6.9121906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KBG675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32.8693889,-6.9140833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32.8816704,-6.9121906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KBG665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32.8738611,-6.8965833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32.8816704,-6.9121906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KBG646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32.8725,-6.9314167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32.8816704,-6.9121906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KBG645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32.8812778,-6.9159722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32.8816704,-6.9121906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KBG566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32.8755833,-6.9025833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32.8816704,-6.9121906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KBG532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32.8684139,-6.9008472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32.8816704,-6.9121906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KBG185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32.8796,-6.90167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32.8816704,-6.9121906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KBG180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32.8705,-6.91853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32.8816704,-6.9121906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KBG510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32.8956362,-6.9407694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32.894883,-6.933556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