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AVANZIT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33.2713899,-7.576944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33.2749657,-7.5873898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33.2747,-7.57994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33.2753538,-7.5824337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33.276483,-7.569256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34.65855800, -1.88513100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34.65531455, -1.88785786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