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AVANZIT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5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12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34.23109200, -6.53366300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34.26884038, -6.59386139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34.27361100, -6.59147200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34.65805114, -1.91775437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34.25759010, -6.55197853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34.24930300, -6.55527600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34.66525682, -1.89016524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