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EM Telecom -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-6.36500000000000021, 32.34108330000000109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32.34380000, -6.35806000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-6.36692999999999998, 32.33840000000000003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-6.36352799999999963, 32.33733300000000099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-6.35285999999999973, 32.34140000000000015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-6.35121000000000002, 32.33970000000000056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-6.3384621000000001, 32.3246690000000001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-6.35571999999999981, 32.35020000000000095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-6.37147799999999975, 32.32144999999999868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-6.36033299999999979, 32.32333299999999809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-6.35435999999999979, 32.3282999999999987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-6.3520310000000002, 32.33227800000000229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-6.34783320000000018, 32.33461100000000243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-6.34027799999999964, 32.33163900000000268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-6.33868999999999971, 32.33870000000000289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-6.34777799999999992, 32.32654200000000344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-6.35980550000000022, 32.35141670000000147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-6.36191990000000018, 32.35580000000000211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-6.35775000000000023, 32.35794400000000337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-9.25528710000000032, 32.24639909999999787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