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ST FO: EM Telecom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16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   "Test lignes - ST FO"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747999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-9.25315409999999972, 32.25242010000000192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32.26679549, -9.24622619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SAF141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-9.25446299999999944, 32.25621100000000041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32.26679549, -9.24622619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-9.24848599999999976, 32.26135889999999762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32.26679549, -9.24622619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-9.23059600000000025, 32.26937699999999865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32.26587600, -9.24226734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SAF069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-9.23540389999999967, 32.26968600000000009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32.26587600, -9.24226734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SAF080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-9.2388451000000007, 32.26961599999999919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32.26587600, -9.24226734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SAF703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-9.24304309999999951, 32.26887690000000219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32.26587600, -9.24226734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SAF048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-9.24083000000000077, 32.2284000000000006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32.23191887, -9.25300946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-9.2428758000000002, 32.24583789999999794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32.26588890, -9.24233330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-9.24386890000000072, 32.25657110000000216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32.26588890, -9.24233330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-9.23921190000000081, 32.26238299999999981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32.26588890, -9.24233330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-9.24705999999999939, 32.23329999999999984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32.23191887, -9.25300946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-9.24558500000000016, 32.21946499999999958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32.23191887, -9.25300946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KBG723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-6.35197199999999995, 32.35802799999999735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32.34527433, -6.35411350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SA006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-9.23312499999999936, 32.3056199000000035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32.30778900, -9.22802700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SA008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-9.22414999999999985, 32.31644709999999776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32.31672500, -9.22382700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