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ST FO: VERNE - VERNE (partiel)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19 | ST FO: VERNE (partiel)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92000" y="2512800"/>
            <a:ext cx="8640000" cy="43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900" b="0">
                <a:solidFill>
                  <a:srgbClr val="000000"/>
                </a:solidFill>
                <a:latin typeface="Arial Narrow"/>
              </a:defRPr>
            </a:pPr>
            <a:r>
              <a:t>15/01/2024         20/01/2024                                              "Test lignes - ST FO"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60000" y="2700000"/>
          <a:ext cx="8747999" cy="37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-13.18873690000000032, 27.13451909999999856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33.700556,-7.357389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33.701973,-7.360872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MOH710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33.7025,-7.363889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33.7006971,-7.3624697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MOH685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33.69817,-7.400306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33.6986762,-7.3994109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33.697836,-7.351515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33.698122,-7.358454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MOH629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33.694361,-7.362472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33.696719,-7.366903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MOH715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33.696611,-7.377861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33.694875,-7.375636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MOH669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33.6893889,-7.3709722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33.6909874,-7.3704778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33.689684,-7.387657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33.6899172,-7.3879014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33.690882,-7.382083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33.689770,-7.380831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33.685353,-7.387889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33.683649,-7.385638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MOH705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33.678323,-7.391892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33.6785160,-7.3921373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MOH694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33.6630278,-7.4139166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33.665219,-7.411335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MOH723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33.665175,-7.360709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33.663564,-7.366709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LAA009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-13.2132000000000005, 27.16029999999999944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27.15791670, -13.21483330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MOH635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CASABLANCA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Mohammadia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33.7081389,-7.3609167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33.705190,-7.357872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LAA055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-13.19458299999999973, 27.13658300000000168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27.13491611, -13.19848564</a:t>
                      </a:r>
                    </a:p>
                  </a:txBody>
                  <a:tcPr/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LAA053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-13.20734200000000058, 27.1452750000000016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27.14830560, -13.20555560</a:t>
                      </a:r>
                    </a:p>
                  </a:txBody>
                  <a:tcPr>
                    <a:solidFill>
                      <a:srgbClr val="F2F2F2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LAA923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-13.20909499999999959, 27.16280529999999871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27.15796708, -13.20530034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