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VERNE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14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-13.20010779999999961, 27.16143449999999859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-13.20539989999999975, 27.16229999999999833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-13.20293670000000041, 27.15869269999999958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-13.18730000000000047, 27.14870000000000161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-13.16544440000000016, 27.13966669999999937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-13.1571599999999993, 27.1434899999999999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-13.16869439999999969, 27.10963890000000021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-13.17837160000000019, 27.12260789999999844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-13.18502800000000086, 27.13613900000000001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-13.19438899999999926, 27.13275000000000148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33.708944,-7.40175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33.7076143,-7.4002506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