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JAD1057 -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JAD1057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33.224981,-8.512477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33.2249208,-8.5125331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