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JAD1062 -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33.243540,-8.471479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