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JAD1107 -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JAD1107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33.25763,-8.505505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33.2528183,-8.5036693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