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JAD169 -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JAD169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33.2266,-8.50067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33.2270981,-8.4987790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