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JAD645 -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33.2483999,-8.49658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33.2513022,-8.5015105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