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JAD659 -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33.2295833,-8.5126667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33.2293785,-8.5127535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