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692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320556,-8.49307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352,-8.493509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