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JAD997 -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PCS-Invest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JAD997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33.24278,-8.476111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33.2432767,-8.4780233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