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KBG081 - 3GCOM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3GCOM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KBG081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3GCOM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SETTAT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Khouribga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32.8937,-6.90115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32.8900949,-6.9033892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