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KBG082 - 3GCOM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32.8754,-6.92428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