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KBG093 -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KBG093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-6.36692999999999998, 32.33840000000000003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32.33381261, -6.36381169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