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KBG107 -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-6.35571999999999981, 32.35020000000000095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