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KBG123 -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-6.35121000000000002, 32.33970000000000056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32.33640000, -6.35431000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