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181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29,-6.9201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36542,-6.92572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