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KBG185 - 3GCOM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KBG185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32.8796,-6.90167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32.8816704,-6.9121906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