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KBG508 - 3GCOM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3GCOM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KBG508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32.8967,-6.92816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32.8964170,-6.9313935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