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KBG516 -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KBG516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-6.36191990000000018, 32.35580000000000211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32.34527433, -6.35411350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