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KBG518 -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-6.33719430000000017, 32.34327780000000274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