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KBG566 - 3GCOM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KBG566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32.8755833,-6.9025833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