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KBG572 -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-6.34277780000000035, 32.34300000000000352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