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KBG665 - 3GCOM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KBG665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32.8738611,-6.8965833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