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KBG667 -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-6.3384621000000001, 32.3246690000000001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32.33407876, -6.35881712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